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4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424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94" r:id="rId45"/>
    <p:sldId id="297" r:id="rId46"/>
    <p:sldId id="298" r:id="rId47"/>
    <p:sldId id="299" r:id="rId48"/>
    <p:sldId id="300" r:id="rId49"/>
    <p:sldId id="301" r:id="rId50"/>
    <p:sldId id="302" r:id="rId51"/>
    <p:sldId id="395" r:id="rId52"/>
    <p:sldId id="396" r:id="rId53"/>
    <p:sldId id="397" r:id="rId54"/>
    <p:sldId id="303" r:id="rId55"/>
    <p:sldId id="304" r:id="rId56"/>
    <p:sldId id="305" r:id="rId57"/>
    <p:sldId id="398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99" r:id="rId72"/>
    <p:sldId id="400" r:id="rId73"/>
    <p:sldId id="401" r:id="rId74"/>
    <p:sldId id="319" r:id="rId75"/>
    <p:sldId id="320" r:id="rId76"/>
    <p:sldId id="321" r:id="rId77"/>
    <p:sldId id="322" r:id="rId78"/>
    <p:sldId id="323" r:id="rId79"/>
    <p:sldId id="402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3" r:id="rId148"/>
    <p:sldId id="392" r:id="rId149"/>
    <p:sldId id="426" r:id="rId150"/>
    <p:sldId id="427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1"/>
    <p:restoredTop sz="94708"/>
  </p:normalViewPr>
  <p:slideViewPr>
    <p:cSldViewPr snapToGrid="0" snapToObjects="1">
      <p:cViewPr varScale="1">
        <p:scale>
          <a:sx n="106" d="100"/>
          <a:sy n="106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5B66-2EB7-0245-B816-F25C30FA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E1496-25F5-9B4F-86A2-BABC8B35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61AC-0D6C-FD4B-89F7-37A73C62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B46-3604-7F40-AA1A-F31860EE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F9A2-F09D-DD40-939D-4896D34F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737B-86C9-2A42-8869-A6F39E68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3D975-4451-D241-8ECF-6B155C38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4C121-A490-9E4A-A596-AFAB67D1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2983-0EAF-704C-A5CC-9B9A6479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37F6-E551-214A-88AB-29A52D14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1AED5-B59C-054D-AE46-0A16BF16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3C8F3-2445-6A47-9E6D-807133243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64FC-3F83-6A45-A84E-7357FA2C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14F4-8DED-A348-9FB9-AD9D6456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F2E65-A58D-0B46-9234-C8F9F6FB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6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BA00-8B4D-5449-9BD6-2C08CAC7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8354-4C8A-AD49-9ABE-8FD3D6AE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E0570-0AC0-0C4E-AA19-52CB39F5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8CE9-7F98-D84B-B490-A7386EDD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43F9-1C21-C749-99F1-FA7101E6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C505-E9EB-4446-B25C-E6F5D650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9A81A-4376-374C-9BEC-507A7AE1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ADF4-BF5B-5246-BC2A-2AD60BE0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849B-6454-3B40-983E-797051A2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1BEC-B921-AF47-A850-1E2F7D80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3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6002-2390-A041-9B99-903B18E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1EFD-49B0-604F-B287-A0D7DD518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0D8AF-AE80-AD4F-9C35-83C97B6F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214E8-8A07-3243-89D3-CFDFC77E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3BE2A-0FBB-1541-B64D-DB8F45F3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F52D-8D6B-754E-9434-A435DED0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4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AD91-8837-8143-AF99-F549D778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AC852-8179-584E-931F-7C9E029C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4841-4C10-D347-B389-CA0618FC2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1AA9-AF5E-8749-B5AD-9AD152375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BA96E-5049-F243-BB3D-9764515F5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C8349-9647-C547-81B3-0CE81F70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82811-6864-1F4F-8742-155DB456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A4AD9-0475-744D-8970-24EF9D54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9086-016D-EE4E-8C23-DFA64E4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1FD79-CB9D-324D-B603-5C866836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5DD7D-8206-2F48-902F-D7BF94DE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8BBF-A2BF-784C-9C90-A90A723D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3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23DE2-6DD3-3D45-B449-D9BFA9C8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3FB5E-58CF-BE4F-A736-366D403E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3AB96-7455-4E40-9CD1-278589B5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0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3B04-8975-FE4E-8200-8F110EE9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4EF8-A9D2-704D-8B71-B3243438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9AD8-6392-F446-AE49-DB40F6349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2D7DD-5D66-D94D-B389-89A5F768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54273-5A95-CB45-971F-336EE046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51C32-46A4-5542-853A-3FB437AD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9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0422-18ED-7A49-B3E1-261B9BE9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816C5-1F3D-D749-9C0E-B6C19C400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C717-8327-B14B-A4BB-17ABFFDD5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FA7CA-B3BF-B94C-A196-B8CCDD39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952B-8EAE-7F44-99CE-2847E56F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AEDAE-D1FC-DF48-AEAA-FC7FB933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DAEB1-E6A7-BD46-A64A-FB05BB7F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B91D6-FD68-8B42-AE86-B354FE74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9F660-B6DA-774C-9535-6C32BA075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904BA-5125-464A-B7E9-A4BB07CDA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239A4-B8D4-0145-A714-FFBBBB19F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9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42854-2341-BF49-9D96-2B266A6966C8}"/>
              </a:ext>
            </a:extLst>
          </p:cNvPr>
          <p:cNvSpPr txBox="1"/>
          <p:nvPr/>
        </p:nvSpPr>
        <p:spPr>
          <a:xfrm>
            <a:off x="774914" y="1628136"/>
            <a:ext cx="10714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Attractors of n=5 motif equivalence class (</a:t>
            </a:r>
            <a:r>
              <a:rPr lang="en-US" sz="3200" dirty="0" err="1"/>
              <a:t>mEC</a:t>
            </a:r>
            <a:r>
              <a:rPr lang="en-US" sz="3200" dirty="0"/>
              <a:t>) representatives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7022E-EF20-2F4B-A7B2-9DA4F6A68CFA}"/>
              </a:ext>
            </a:extLst>
          </p:cNvPr>
          <p:cNvSpPr txBox="1"/>
          <p:nvPr/>
        </p:nvSpPr>
        <p:spPr>
          <a:xfrm>
            <a:off x="774914" y="5681825"/>
            <a:ext cx="881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by Carina </a:t>
            </a:r>
            <a:r>
              <a:rPr lang="en-US" dirty="0" err="1"/>
              <a:t>Curto</a:t>
            </a:r>
            <a:r>
              <a:rPr lang="en-US" dirty="0"/>
              <a:t> and Katherine Morrison (PIs) in collaboration with Caitlyn </a:t>
            </a:r>
            <a:r>
              <a:rPr lang="en-US" dirty="0" err="1"/>
              <a:t>Parmelee</a:t>
            </a:r>
            <a:r>
              <a:rPr lang="en-US" dirty="0"/>
              <a:t>, </a:t>
            </a:r>
            <a:r>
              <a:rPr lang="en-US" dirty="0" err="1"/>
              <a:t>Sumita</a:t>
            </a:r>
            <a:r>
              <a:rPr lang="en-US" dirty="0"/>
              <a:t> </a:t>
            </a:r>
            <a:r>
              <a:rPr lang="en-US" dirty="0" err="1"/>
              <a:t>Garai</a:t>
            </a:r>
            <a:r>
              <a:rPr lang="en-US" dirty="0"/>
              <a:t>, and Joshua Paik. August 16, 2020.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B125C-761C-5844-AC6C-4F9846FB393D}"/>
              </a:ext>
            </a:extLst>
          </p:cNvPr>
          <p:cNvSpPr txBox="1"/>
          <p:nvPr/>
        </p:nvSpPr>
        <p:spPr>
          <a:xfrm>
            <a:off x="1722945" y="2744269"/>
            <a:ext cx="772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attractors pooled across 103 </a:t>
            </a:r>
            <a:r>
              <a:rPr lang="en-US" dirty="0" err="1"/>
              <a:t>mECs</a:t>
            </a:r>
            <a:r>
              <a:rPr lang="en-US" dirty="0"/>
              <a:t> representing 1053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CTLN parameters eps = .51, delta = 1.76 we identified 145 dynamic attractors by pooling together distinct attractors within each </a:t>
            </a:r>
            <a:r>
              <a:rPr lang="en-US" dirty="0" err="1"/>
              <a:t>mEC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include three “special attractors” at the end for different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8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17D67-129E-2141-B323-5134FA2E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3F1B5-F6B4-2041-8C30-70ED18D990C6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31740468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B8C12-5E0B-5542-B3EA-8BBCE353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E15E2-DD8B-ED4F-BCFC-219EB8F021A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74</a:t>
            </a:r>
          </a:p>
        </p:txBody>
      </p:sp>
    </p:spTree>
    <p:extLst>
      <p:ext uri="{BB962C8B-B14F-4D97-AF65-F5344CB8AC3E}">
        <p14:creationId xmlns:p14="http://schemas.microsoft.com/office/powerpoint/2010/main" val="1880000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2CFE5-5DD2-0744-9D07-6DFBAF0F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C8BCC-F162-A347-BCB4-8A0ED01D462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74</a:t>
            </a:r>
          </a:p>
        </p:txBody>
      </p:sp>
    </p:spTree>
    <p:extLst>
      <p:ext uri="{BB962C8B-B14F-4D97-AF65-F5344CB8AC3E}">
        <p14:creationId xmlns:p14="http://schemas.microsoft.com/office/powerpoint/2010/main" val="841436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BE839-1E16-FD49-863B-8026C584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61D39-800C-0A4D-9E6E-95D888B063F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75</a:t>
            </a:r>
          </a:p>
        </p:txBody>
      </p:sp>
    </p:spTree>
    <p:extLst>
      <p:ext uri="{BB962C8B-B14F-4D97-AF65-F5344CB8AC3E}">
        <p14:creationId xmlns:p14="http://schemas.microsoft.com/office/powerpoint/2010/main" val="15543606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EF60A-A0AE-8948-9369-68042F7B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55B38-70D6-BD4E-B59F-42A7E30B2F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76</a:t>
            </a:r>
          </a:p>
        </p:txBody>
      </p:sp>
    </p:spTree>
    <p:extLst>
      <p:ext uri="{BB962C8B-B14F-4D97-AF65-F5344CB8AC3E}">
        <p14:creationId xmlns:p14="http://schemas.microsoft.com/office/powerpoint/2010/main" val="2949984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5421E-4895-D749-82C4-23869411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A5753-8141-664A-ABA5-4E7EFF1D2FF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77</a:t>
            </a:r>
          </a:p>
        </p:txBody>
      </p:sp>
    </p:spTree>
    <p:extLst>
      <p:ext uri="{BB962C8B-B14F-4D97-AF65-F5344CB8AC3E}">
        <p14:creationId xmlns:p14="http://schemas.microsoft.com/office/powerpoint/2010/main" val="217909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0CD56-A59A-124C-A8F8-D64838EA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4D1E5-4D58-2A44-85D2-7A64EF9B2EF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78</a:t>
            </a:r>
          </a:p>
        </p:txBody>
      </p:sp>
    </p:spTree>
    <p:extLst>
      <p:ext uri="{BB962C8B-B14F-4D97-AF65-F5344CB8AC3E}">
        <p14:creationId xmlns:p14="http://schemas.microsoft.com/office/powerpoint/2010/main" val="24346803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6B-7D79-1A4F-AB5F-6EF9F305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8FBB8-3142-7145-BAB4-5C99B67867F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79</a:t>
            </a:r>
          </a:p>
        </p:txBody>
      </p:sp>
    </p:spTree>
    <p:extLst>
      <p:ext uri="{BB962C8B-B14F-4D97-AF65-F5344CB8AC3E}">
        <p14:creationId xmlns:p14="http://schemas.microsoft.com/office/powerpoint/2010/main" val="3695246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63077-46DB-864E-B859-4A6B999C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2FF0A-96E5-C740-8CF2-4D101FF72B0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80</a:t>
            </a:r>
          </a:p>
        </p:txBody>
      </p:sp>
    </p:spTree>
    <p:extLst>
      <p:ext uri="{BB962C8B-B14F-4D97-AF65-F5344CB8AC3E}">
        <p14:creationId xmlns:p14="http://schemas.microsoft.com/office/powerpoint/2010/main" val="32813941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D9C01-B847-FC45-A159-F455A465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4DBEC-74BE-E149-9A08-E71D06C7524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81</a:t>
            </a:r>
          </a:p>
        </p:txBody>
      </p:sp>
    </p:spTree>
    <p:extLst>
      <p:ext uri="{BB962C8B-B14F-4D97-AF65-F5344CB8AC3E}">
        <p14:creationId xmlns:p14="http://schemas.microsoft.com/office/powerpoint/2010/main" val="6936980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83F4F-863A-9449-BE30-DA3BCDE1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0BE12-0FE1-DD42-B280-724E8E05184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82</a:t>
            </a:r>
          </a:p>
        </p:txBody>
      </p:sp>
    </p:spTree>
    <p:extLst>
      <p:ext uri="{BB962C8B-B14F-4D97-AF65-F5344CB8AC3E}">
        <p14:creationId xmlns:p14="http://schemas.microsoft.com/office/powerpoint/2010/main" val="366353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2E234-E514-5049-B496-12CCBC74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33A34-1A95-594E-9885-E1E639C1F79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4408655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CDBD1-BB8F-3C4E-81E7-5C1C7D7C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41CEA-8C74-3C43-97CA-348DADC5BD0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83</a:t>
            </a:r>
          </a:p>
        </p:txBody>
      </p:sp>
    </p:spTree>
    <p:extLst>
      <p:ext uri="{BB962C8B-B14F-4D97-AF65-F5344CB8AC3E}">
        <p14:creationId xmlns:p14="http://schemas.microsoft.com/office/powerpoint/2010/main" val="28945059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3EABF-337C-8D4A-BC2E-E33DEEAE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1C04-A383-4346-9EC4-A32AFD76A71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84</a:t>
            </a:r>
          </a:p>
        </p:txBody>
      </p:sp>
    </p:spTree>
    <p:extLst>
      <p:ext uri="{BB962C8B-B14F-4D97-AF65-F5344CB8AC3E}">
        <p14:creationId xmlns:p14="http://schemas.microsoft.com/office/powerpoint/2010/main" val="38612604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44F1A-61DB-3843-87E8-4AE4281F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FC080-1FE6-C444-A7EA-87C042F21E2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85</a:t>
            </a:r>
          </a:p>
        </p:txBody>
      </p:sp>
    </p:spTree>
    <p:extLst>
      <p:ext uri="{BB962C8B-B14F-4D97-AF65-F5344CB8AC3E}">
        <p14:creationId xmlns:p14="http://schemas.microsoft.com/office/powerpoint/2010/main" val="29322373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3B21B-7804-BF49-ACBB-14ACABE3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5A407-07CF-8342-9DC1-9643C4D4E74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86</a:t>
            </a:r>
          </a:p>
        </p:txBody>
      </p:sp>
    </p:spTree>
    <p:extLst>
      <p:ext uri="{BB962C8B-B14F-4D97-AF65-F5344CB8AC3E}">
        <p14:creationId xmlns:p14="http://schemas.microsoft.com/office/powerpoint/2010/main" val="1078589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8C264-5506-024C-9B10-80BB5822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9652B-8686-D042-ABE1-4CCB8E4FB00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87</a:t>
            </a:r>
          </a:p>
        </p:txBody>
      </p:sp>
    </p:spTree>
    <p:extLst>
      <p:ext uri="{BB962C8B-B14F-4D97-AF65-F5344CB8AC3E}">
        <p14:creationId xmlns:p14="http://schemas.microsoft.com/office/powerpoint/2010/main" val="1429290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B294E-0BF2-5D4F-88EA-F55DA2E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6DC30-FF2E-9A47-AEEC-13776C10423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87</a:t>
            </a:r>
          </a:p>
        </p:txBody>
      </p:sp>
    </p:spTree>
    <p:extLst>
      <p:ext uri="{BB962C8B-B14F-4D97-AF65-F5344CB8AC3E}">
        <p14:creationId xmlns:p14="http://schemas.microsoft.com/office/powerpoint/2010/main" val="41694676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7843D-1DC9-9248-9FC9-FD778170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5263A-2ADF-7D46-BCFE-E823ACD0DED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88</a:t>
            </a:r>
          </a:p>
        </p:txBody>
      </p:sp>
    </p:spTree>
    <p:extLst>
      <p:ext uri="{BB962C8B-B14F-4D97-AF65-F5344CB8AC3E}">
        <p14:creationId xmlns:p14="http://schemas.microsoft.com/office/powerpoint/2010/main" val="534616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BF54-0AA7-9947-B848-5340190D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FD269-9ADD-B54E-8B33-3618310CCE4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88</a:t>
            </a:r>
          </a:p>
        </p:txBody>
      </p:sp>
    </p:spTree>
    <p:extLst>
      <p:ext uri="{BB962C8B-B14F-4D97-AF65-F5344CB8AC3E}">
        <p14:creationId xmlns:p14="http://schemas.microsoft.com/office/powerpoint/2010/main" val="41276568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7B520-8247-AB41-B114-2B60827E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35DEF-E789-CC41-B59B-281DF4F5B7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89</a:t>
            </a:r>
          </a:p>
        </p:txBody>
      </p:sp>
    </p:spTree>
    <p:extLst>
      <p:ext uri="{BB962C8B-B14F-4D97-AF65-F5344CB8AC3E}">
        <p14:creationId xmlns:p14="http://schemas.microsoft.com/office/powerpoint/2010/main" val="16904749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79DF5-3163-894C-8A05-31A67E5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1FDC8-F079-CD49-87C7-18B6B3928CF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89</a:t>
            </a:r>
          </a:p>
        </p:txBody>
      </p:sp>
    </p:spTree>
    <p:extLst>
      <p:ext uri="{BB962C8B-B14F-4D97-AF65-F5344CB8AC3E}">
        <p14:creationId xmlns:p14="http://schemas.microsoft.com/office/powerpoint/2010/main" val="114806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FAC9A-E5F7-654D-B67F-BFE88847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FCAA1-3CD5-2A47-93E6-82E39F3C43F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2154252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ED0C-DAD6-DE4F-B034-1EC8F8E7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8632-248D-0447-AF61-16DF85D3C0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90</a:t>
            </a:r>
          </a:p>
        </p:txBody>
      </p:sp>
    </p:spTree>
    <p:extLst>
      <p:ext uri="{BB962C8B-B14F-4D97-AF65-F5344CB8AC3E}">
        <p14:creationId xmlns:p14="http://schemas.microsoft.com/office/powerpoint/2010/main" val="38589792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2E258-8BD1-254C-8D2A-8A625380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DF09A-C6D2-484A-A44C-9AAE399F2B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90</a:t>
            </a:r>
          </a:p>
        </p:txBody>
      </p:sp>
    </p:spTree>
    <p:extLst>
      <p:ext uri="{BB962C8B-B14F-4D97-AF65-F5344CB8AC3E}">
        <p14:creationId xmlns:p14="http://schemas.microsoft.com/office/powerpoint/2010/main" val="40952500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69F41-371C-004D-B305-3F487528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CFB4D-E2CA-A34F-84C1-522D497188B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91</a:t>
            </a:r>
          </a:p>
        </p:txBody>
      </p:sp>
    </p:spTree>
    <p:extLst>
      <p:ext uri="{BB962C8B-B14F-4D97-AF65-F5344CB8AC3E}">
        <p14:creationId xmlns:p14="http://schemas.microsoft.com/office/powerpoint/2010/main" val="37912133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4F88E-A7D8-9D43-914C-D4EA234E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3558A-95E6-6949-BFDA-7F0BEDE4700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91</a:t>
            </a:r>
          </a:p>
        </p:txBody>
      </p:sp>
    </p:spTree>
    <p:extLst>
      <p:ext uri="{BB962C8B-B14F-4D97-AF65-F5344CB8AC3E}">
        <p14:creationId xmlns:p14="http://schemas.microsoft.com/office/powerpoint/2010/main" val="29003895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83D10-E17C-D546-B83D-6077A028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67A0-6706-F249-A9C4-D181E00A802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92</a:t>
            </a:r>
          </a:p>
        </p:txBody>
      </p:sp>
    </p:spTree>
    <p:extLst>
      <p:ext uri="{BB962C8B-B14F-4D97-AF65-F5344CB8AC3E}">
        <p14:creationId xmlns:p14="http://schemas.microsoft.com/office/powerpoint/2010/main" val="5011033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DD2ED-BEF8-D046-966B-079551C9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96DB9-FA04-3548-9DD5-2A54BB1A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45DBF-A08A-6046-82D4-F8B6ADD8EEC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92</a:t>
            </a:r>
          </a:p>
        </p:txBody>
      </p:sp>
    </p:spTree>
    <p:extLst>
      <p:ext uri="{BB962C8B-B14F-4D97-AF65-F5344CB8AC3E}">
        <p14:creationId xmlns:p14="http://schemas.microsoft.com/office/powerpoint/2010/main" val="2892316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0974A-87FE-1E44-9F06-2ABFC1EC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9ADFB-387F-9C4E-9035-F2AB882ABEC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93</a:t>
            </a:r>
          </a:p>
        </p:txBody>
      </p:sp>
    </p:spTree>
    <p:extLst>
      <p:ext uri="{BB962C8B-B14F-4D97-AF65-F5344CB8AC3E}">
        <p14:creationId xmlns:p14="http://schemas.microsoft.com/office/powerpoint/2010/main" val="36749946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53D12-7257-B740-920B-AAB0E101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5ED5F-6794-844C-BB3B-9B103DE4217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93</a:t>
            </a:r>
          </a:p>
        </p:txBody>
      </p:sp>
    </p:spTree>
    <p:extLst>
      <p:ext uri="{BB962C8B-B14F-4D97-AF65-F5344CB8AC3E}">
        <p14:creationId xmlns:p14="http://schemas.microsoft.com/office/powerpoint/2010/main" val="39490198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11998-6F75-484D-B936-9037D0E1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EE3BD-E18B-1C41-855A-3EB4846FCE1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20263332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BC509-C7C4-7945-A8F6-8F0C6B2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08474-6472-9C41-BCC7-CE18F74C748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295999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67D36-725B-4944-85C3-39B8876E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58E46-CC56-B748-BC2F-C13B37EB4EF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5453780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9DBE0-66BD-1B4F-B10A-B322B9D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4AB0D-568B-B241-8984-E3457F35AD7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26819266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E238B-82D3-BF46-96F9-A29CBBB8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98444-C60E-0949-BB18-062DA102735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37611527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DFE46-839F-1744-B6E1-451C9513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E5D7A-ACD4-0B45-AB83-651605ABABE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9927280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53DA2-5C1B-CB47-8366-F80F636C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058E2-403F-F84B-B77A-52E8C52F80D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6198466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9312E-2DBC-934C-86DB-DA5B475E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FFE7FD-D57A-844E-8310-7B906B3257E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497112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B729-7D26-E34D-BD3D-2C305FD0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3BAFB-9B67-AE4C-AA46-E8DE8D8B513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13183423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8DBCA-75FA-AC4B-A74C-0B7B065E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EBE51-42F0-854A-B088-68BFE4822A7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285459386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D11B1-4462-0E45-8942-FE1F5F1E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D4AA7-DCBC-104E-BDE9-5A84A58116E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24878009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5A7E-6232-2F42-B9E5-DE29A407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F51B7-8AEA-254F-8584-29B20856C5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97</a:t>
            </a:r>
          </a:p>
        </p:txBody>
      </p:sp>
    </p:spTree>
    <p:extLst>
      <p:ext uri="{BB962C8B-B14F-4D97-AF65-F5344CB8AC3E}">
        <p14:creationId xmlns:p14="http://schemas.microsoft.com/office/powerpoint/2010/main" val="25547079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25C63-5D16-614F-8511-9941857F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7FABF-15E6-7045-BE96-1022BF098FA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98</a:t>
            </a:r>
          </a:p>
        </p:txBody>
      </p:sp>
    </p:spTree>
    <p:extLst>
      <p:ext uri="{BB962C8B-B14F-4D97-AF65-F5344CB8AC3E}">
        <p14:creationId xmlns:p14="http://schemas.microsoft.com/office/powerpoint/2010/main" val="400657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4881D-8283-4C46-8EB0-0DDDC55F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85E6F-840A-634E-ADE2-6B6F72FA286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13</a:t>
            </a:r>
          </a:p>
        </p:txBody>
      </p:sp>
    </p:spTree>
    <p:extLst>
      <p:ext uri="{BB962C8B-B14F-4D97-AF65-F5344CB8AC3E}">
        <p14:creationId xmlns:p14="http://schemas.microsoft.com/office/powerpoint/2010/main" val="20281768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ADC9-888B-5642-BBB7-308CC6CD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32547-09DB-484E-9402-716EF54B74C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99</a:t>
            </a:r>
          </a:p>
        </p:txBody>
      </p:sp>
    </p:spTree>
    <p:extLst>
      <p:ext uri="{BB962C8B-B14F-4D97-AF65-F5344CB8AC3E}">
        <p14:creationId xmlns:p14="http://schemas.microsoft.com/office/powerpoint/2010/main" val="485993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4B86-B8EF-C942-92FF-1756C118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EBD41F-C5EF-E84E-8D66-6104E8C3A032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42809261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DE408-C452-FD44-AB2E-FCE193D7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57530-E55C-D64B-B8AE-8649EFD45EDB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101</a:t>
            </a:r>
          </a:p>
        </p:txBody>
      </p:sp>
    </p:spTree>
    <p:extLst>
      <p:ext uri="{BB962C8B-B14F-4D97-AF65-F5344CB8AC3E}">
        <p14:creationId xmlns:p14="http://schemas.microsoft.com/office/powerpoint/2010/main" val="21082959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86852-E552-894F-9C60-85BEB20C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BACDC-F9E7-0E45-872C-609BF23C30DE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102</a:t>
            </a:r>
          </a:p>
        </p:txBody>
      </p:sp>
    </p:spTree>
    <p:extLst>
      <p:ext uri="{BB962C8B-B14F-4D97-AF65-F5344CB8AC3E}">
        <p14:creationId xmlns:p14="http://schemas.microsoft.com/office/powerpoint/2010/main" val="7720672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25A96-E472-4542-B67D-408CA436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7BE7E-B228-C941-843D-8BD6A20EC12D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102</a:t>
            </a:r>
          </a:p>
        </p:txBody>
      </p:sp>
    </p:spTree>
    <p:extLst>
      <p:ext uri="{BB962C8B-B14F-4D97-AF65-F5344CB8AC3E}">
        <p14:creationId xmlns:p14="http://schemas.microsoft.com/office/powerpoint/2010/main" val="40702895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19F01-B8E4-8649-83F4-4E275E9CF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D7ADD-C0EC-344B-BA7B-2AA148D69A5B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103</a:t>
            </a:r>
          </a:p>
        </p:txBody>
      </p:sp>
    </p:spTree>
    <p:extLst>
      <p:ext uri="{BB962C8B-B14F-4D97-AF65-F5344CB8AC3E}">
        <p14:creationId xmlns:p14="http://schemas.microsoft.com/office/powerpoint/2010/main" val="16052275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0C106-FDD7-4748-AE27-342A4D36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E8514-AFA1-5A43-81DC-35E4798B9F75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103</a:t>
            </a:r>
          </a:p>
        </p:txBody>
      </p:sp>
    </p:spTree>
    <p:extLst>
      <p:ext uri="{BB962C8B-B14F-4D97-AF65-F5344CB8AC3E}">
        <p14:creationId xmlns:p14="http://schemas.microsoft.com/office/powerpoint/2010/main" val="1115614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119D5-E37B-FF41-9112-78C4C32E4018}"/>
              </a:ext>
            </a:extLst>
          </p:cNvPr>
          <p:cNvSpPr txBox="1"/>
          <p:nvPr/>
        </p:nvSpPr>
        <p:spPr>
          <a:xfrm>
            <a:off x="2279373" y="2844225"/>
            <a:ext cx="7257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Special attractors for different parameters </a:t>
            </a:r>
          </a:p>
        </p:txBody>
      </p:sp>
    </p:spTree>
    <p:extLst>
      <p:ext uri="{BB962C8B-B14F-4D97-AF65-F5344CB8AC3E}">
        <p14:creationId xmlns:p14="http://schemas.microsoft.com/office/powerpoint/2010/main" val="5179284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F9E82C-28EA-EF4E-AE0D-931CD8D34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"/>
            <a:ext cx="12192000" cy="6688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33288-EA4E-934A-8597-77121FFE0606}"/>
              </a:ext>
            </a:extLst>
          </p:cNvPr>
          <p:cNvSpPr txBox="1"/>
          <p:nvPr/>
        </p:nvSpPr>
        <p:spPr>
          <a:xfrm>
            <a:off x="185981" y="154984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Gaudi</a:t>
            </a:r>
          </a:p>
        </p:txBody>
      </p:sp>
    </p:spTree>
    <p:extLst>
      <p:ext uri="{BB962C8B-B14F-4D97-AF65-F5344CB8AC3E}">
        <p14:creationId xmlns:p14="http://schemas.microsoft.com/office/powerpoint/2010/main" val="24671907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D64BB-5907-474A-BC12-68612E28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"/>
            <a:ext cx="12192000" cy="6688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FFEAB-C291-2D4B-A9DA-6D9F96580E40}"/>
              </a:ext>
            </a:extLst>
          </p:cNvPr>
          <p:cNvSpPr txBox="1"/>
          <p:nvPr/>
        </p:nvSpPr>
        <p:spPr>
          <a:xfrm>
            <a:off x="185982" y="154984"/>
            <a:ext cx="1414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quasi-periodic</a:t>
            </a:r>
          </a:p>
        </p:txBody>
      </p:sp>
    </p:spTree>
    <p:extLst>
      <p:ext uri="{BB962C8B-B14F-4D97-AF65-F5344CB8AC3E}">
        <p14:creationId xmlns:p14="http://schemas.microsoft.com/office/powerpoint/2010/main" val="418651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E49C9-2C89-CC49-8ABB-47458816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8A750-7A09-1A44-A02D-94E188EF58D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2711495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8E9BE-87E1-3D4F-8D78-AC65AA68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"/>
            <a:ext cx="12192000" cy="6688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94394-1E62-BE45-A8EA-D8F12AFF15C2}"/>
              </a:ext>
            </a:extLst>
          </p:cNvPr>
          <p:cNvSpPr txBox="1"/>
          <p:nvPr/>
        </p:nvSpPr>
        <p:spPr>
          <a:xfrm>
            <a:off x="185982" y="154984"/>
            <a:ext cx="1414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baby</a:t>
            </a:r>
          </a:p>
          <a:p>
            <a:r>
              <a:rPr lang="en-US" sz="2800" dirty="0"/>
              <a:t>chaos</a:t>
            </a:r>
          </a:p>
        </p:txBody>
      </p:sp>
    </p:spTree>
    <p:extLst>
      <p:ext uri="{BB962C8B-B14F-4D97-AF65-F5344CB8AC3E}">
        <p14:creationId xmlns:p14="http://schemas.microsoft.com/office/powerpoint/2010/main" val="309733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DAF4C-C82A-7145-9B38-3E98E45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5EAA5-3F78-7347-A6EF-4548F5294DA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69424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B545-EE0A-1544-8B14-6767745E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7F63F-DC8B-9948-8CEB-3349AA0CD47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12732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91AB8-F57F-5349-B5C2-62EFA505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C7008-0F97-1D48-9771-2F57EFD36F7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95556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9A2CE-79EE-AB43-BE0B-F9718D0D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B3DDE7-3AE1-4B4C-89FF-BCA0E9FE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33E4B-5215-1540-8C48-C9687CF15D0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543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9B94B-1023-774D-88C8-3B25BE8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4DBFF-53B0-0F4E-AD43-B22460A3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F75BB-EE77-1546-9264-0CF9827577BE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6771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DA103-EF1D-C142-BC9D-667BC8AE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E00AF-71BC-8341-BBE3-871306D9D9A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260737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E3C46-B558-6C49-9026-BD37A4D6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06131-B515-BC43-B17F-EA2614B58DF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311452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CE241-F66E-0446-8A6E-C2DF5E2D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9B8DF-31CA-7142-BA7A-3B4BF02967C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21</a:t>
            </a:r>
          </a:p>
        </p:txBody>
      </p:sp>
    </p:spTree>
    <p:extLst>
      <p:ext uri="{BB962C8B-B14F-4D97-AF65-F5344CB8AC3E}">
        <p14:creationId xmlns:p14="http://schemas.microsoft.com/office/powerpoint/2010/main" val="11771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416D9-A47C-3545-98A1-18BAEA9B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20C8E-5E9C-B142-8BE9-553561AD08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22</a:t>
            </a:r>
          </a:p>
        </p:txBody>
      </p:sp>
    </p:spTree>
    <p:extLst>
      <p:ext uri="{BB962C8B-B14F-4D97-AF65-F5344CB8AC3E}">
        <p14:creationId xmlns:p14="http://schemas.microsoft.com/office/powerpoint/2010/main" val="59814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BAEC6-1849-DD40-A99E-213091E9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DD1E9-400A-B548-AE02-5755BECC192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23</a:t>
            </a:r>
          </a:p>
        </p:txBody>
      </p:sp>
    </p:spTree>
    <p:extLst>
      <p:ext uri="{BB962C8B-B14F-4D97-AF65-F5344CB8AC3E}">
        <p14:creationId xmlns:p14="http://schemas.microsoft.com/office/powerpoint/2010/main" val="192452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A97F2-7CBF-5248-9102-81F05B14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08B02-3567-4F44-B6D4-3994BCF392A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3822096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0AEA5-12F7-7C47-9F6F-7611345F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08B02-3567-4F44-B6D4-3994BCF392A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291336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3F3F3-9C58-4F47-9307-A4B54FC1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1D34C-FC41-7443-9A64-E0A1B6CB6AB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397313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7B18C-0727-C746-9648-EA43A2CF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460AE-7846-7A45-BF25-7CA371CDD68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26</a:t>
            </a:r>
          </a:p>
        </p:txBody>
      </p:sp>
    </p:spTree>
    <p:extLst>
      <p:ext uri="{BB962C8B-B14F-4D97-AF65-F5344CB8AC3E}">
        <p14:creationId xmlns:p14="http://schemas.microsoft.com/office/powerpoint/2010/main" val="4031948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5799B-9548-6F4E-9F4B-77148083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1C275-ADC7-DF4E-AA8B-9C60F2E7B73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145603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BD016-408B-CE45-A916-B0119197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645E8-AE1D-5746-8A12-360E886368BB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2477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07A70-A87C-374C-93DD-C757DF60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561EB-5EC3-D14E-A543-98F8CAE7ADA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3254885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AD992-E263-654E-AC6A-C2715796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F46D2-6BAC-5049-A011-AF886FB7DE2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29</a:t>
            </a:r>
          </a:p>
        </p:txBody>
      </p:sp>
    </p:spTree>
    <p:extLst>
      <p:ext uri="{BB962C8B-B14F-4D97-AF65-F5344CB8AC3E}">
        <p14:creationId xmlns:p14="http://schemas.microsoft.com/office/powerpoint/2010/main" val="2309391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3CB08-B747-6449-98BE-7FA34FFA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D8A91-4425-1B4F-82F6-5D6080F6C8C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2518805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47CED-424F-BF49-B354-6525E085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587A0-155F-BE42-9039-9FFD07602AB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31</a:t>
            </a:r>
          </a:p>
        </p:txBody>
      </p:sp>
    </p:spTree>
    <p:extLst>
      <p:ext uri="{BB962C8B-B14F-4D97-AF65-F5344CB8AC3E}">
        <p14:creationId xmlns:p14="http://schemas.microsoft.com/office/powerpoint/2010/main" val="110442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8CAA6-3B9B-FB4E-8596-4DB6437E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B4419-8596-4240-8A9F-2A441783CF4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3658901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3066E-865B-334B-BE8D-79A1E3F1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68263-D744-0541-A432-FFDD772A17D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33</a:t>
            </a:r>
          </a:p>
        </p:txBody>
      </p:sp>
    </p:spTree>
    <p:extLst>
      <p:ext uri="{BB962C8B-B14F-4D97-AF65-F5344CB8AC3E}">
        <p14:creationId xmlns:p14="http://schemas.microsoft.com/office/powerpoint/2010/main" val="3864898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41C9B-78CD-FC41-97E2-0F1C0DCE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D3A01-B05B-5146-9E80-8CB185E4A2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34</a:t>
            </a:r>
          </a:p>
        </p:txBody>
      </p:sp>
    </p:spTree>
    <p:extLst>
      <p:ext uri="{BB962C8B-B14F-4D97-AF65-F5344CB8AC3E}">
        <p14:creationId xmlns:p14="http://schemas.microsoft.com/office/powerpoint/2010/main" val="269331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01626-F61A-8C4E-8893-13C4D464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786C8-3D55-0B4D-9543-B259E31833E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35</a:t>
            </a:r>
          </a:p>
        </p:txBody>
      </p:sp>
    </p:spTree>
    <p:extLst>
      <p:ext uri="{BB962C8B-B14F-4D97-AF65-F5344CB8AC3E}">
        <p14:creationId xmlns:p14="http://schemas.microsoft.com/office/powerpoint/2010/main" val="1042704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E920-D766-064F-9F62-48C3BB1D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3F5B3-4827-1F4F-8391-4A6BBFDFFD5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282459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F7D8B-BAA9-C641-A82B-904DC4F2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D4E68-1332-1F49-8E5D-A8A295D247A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37</a:t>
            </a:r>
          </a:p>
        </p:txBody>
      </p:sp>
    </p:spTree>
    <p:extLst>
      <p:ext uri="{BB962C8B-B14F-4D97-AF65-F5344CB8AC3E}">
        <p14:creationId xmlns:p14="http://schemas.microsoft.com/office/powerpoint/2010/main" val="102131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7891F-4FDE-AE48-9F6C-0CD362C0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27341F-895E-154A-BDA3-CE6737E3A7CB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650908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CDBE4-DCD6-8D4D-87DD-CFF4C867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50B79-DAA7-EF4C-A4C6-05C4D796517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38</a:t>
            </a:r>
          </a:p>
        </p:txBody>
      </p:sp>
    </p:spTree>
    <p:extLst>
      <p:ext uri="{BB962C8B-B14F-4D97-AF65-F5344CB8AC3E}">
        <p14:creationId xmlns:p14="http://schemas.microsoft.com/office/powerpoint/2010/main" val="345607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8E2D-0430-CE45-80CC-EEF3AE18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54E9C-E4D5-CB46-BCC9-2FF6E8D0B35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39</a:t>
            </a:r>
          </a:p>
        </p:txBody>
      </p:sp>
    </p:spTree>
    <p:extLst>
      <p:ext uri="{BB962C8B-B14F-4D97-AF65-F5344CB8AC3E}">
        <p14:creationId xmlns:p14="http://schemas.microsoft.com/office/powerpoint/2010/main" val="131787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93F37-D66E-854B-9CAD-FAB67997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6B39A-FC88-CA48-9BAE-3B3C4224239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40</a:t>
            </a:r>
          </a:p>
        </p:txBody>
      </p:sp>
    </p:spTree>
    <p:extLst>
      <p:ext uri="{BB962C8B-B14F-4D97-AF65-F5344CB8AC3E}">
        <p14:creationId xmlns:p14="http://schemas.microsoft.com/office/powerpoint/2010/main" val="3661600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BCACD-17FE-4640-BFF4-581CAA50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086DD-A44F-6743-8DDE-19622107A9C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41</a:t>
            </a:r>
          </a:p>
        </p:txBody>
      </p:sp>
    </p:spTree>
    <p:extLst>
      <p:ext uri="{BB962C8B-B14F-4D97-AF65-F5344CB8AC3E}">
        <p14:creationId xmlns:p14="http://schemas.microsoft.com/office/powerpoint/2010/main" val="64271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7BE980-1437-BC47-B7B8-E753121F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E73AD1-2662-4D44-B548-9EEB2116C73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41</a:t>
            </a:r>
          </a:p>
        </p:txBody>
      </p:sp>
    </p:spTree>
    <p:extLst>
      <p:ext uri="{BB962C8B-B14F-4D97-AF65-F5344CB8AC3E}">
        <p14:creationId xmlns:p14="http://schemas.microsoft.com/office/powerpoint/2010/main" val="1865483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99507-010A-1848-A29C-362EC4A3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3F109-2DB7-334F-BCC0-E0D3691B710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42</a:t>
            </a:r>
          </a:p>
        </p:txBody>
      </p:sp>
    </p:spTree>
    <p:extLst>
      <p:ext uri="{BB962C8B-B14F-4D97-AF65-F5344CB8AC3E}">
        <p14:creationId xmlns:p14="http://schemas.microsoft.com/office/powerpoint/2010/main" val="2597683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93A88-59C5-DB4D-9CAA-C09BE305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04732-7A5F-6940-B146-ABCAC6F60F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43</a:t>
            </a:r>
          </a:p>
        </p:txBody>
      </p:sp>
    </p:spTree>
    <p:extLst>
      <p:ext uri="{BB962C8B-B14F-4D97-AF65-F5344CB8AC3E}">
        <p14:creationId xmlns:p14="http://schemas.microsoft.com/office/powerpoint/2010/main" val="3533940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218CD-4959-AC4A-87DA-F827DE04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60558-F679-B441-BA71-0EC72E32AF6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43</a:t>
            </a:r>
          </a:p>
        </p:txBody>
      </p:sp>
    </p:spTree>
    <p:extLst>
      <p:ext uri="{BB962C8B-B14F-4D97-AF65-F5344CB8AC3E}">
        <p14:creationId xmlns:p14="http://schemas.microsoft.com/office/powerpoint/2010/main" val="3269333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405CA-035E-5946-8919-C51EAC73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0EFA8-7241-A24C-9AC0-F604661A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1B1C3-7F67-CB45-89B2-62C7584F855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44</a:t>
            </a:r>
          </a:p>
        </p:txBody>
      </p:sp>
    </p:spTree>
    <p:extLst>
      <p:ext uri="{BB962C8B-B14F-4D97-AF65-F5344CB8AC3E}">
        <p14:creationId xmlns:p14="http://schemas.microsoft.com/office/powerpoint/2010/main" val="1585339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863BD-0E24-A047-97A2-EAF9036B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16973-8401-4844-8080-58F48C4BB9C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44</a:t>
            </a:r>
          </a:p>
        </p:txBody>
      </p:sp>
    </p:spTree>
    <p:extLst>
      <p:ext uri="{BB962C8B-B14F-4D97-AF65-F5344CB8AC3E}">
        <p14:creationId xmlns:p14="http://schemas.microsoft.com/office/powerpoint/2010/main" val="177395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CB70C-E315-B64B-9F46-A2E2D86A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DBB88-46F7-844B-BE7C-4F91521EE388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14725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17250-C9EE-8D4C-A242-A8F428ED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610EB-44B5-1849-AD58-25E77A02A55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258892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E5223-F96B-5B48-B108-FA8A710C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45C789-E393-8049-AB63-690DF064BAF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8805148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0ADB6-9956-E049-B9CB-00593575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891DF-7863-9E48-AA21-16D75D5690E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3339986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808E6-60AA-7B4E-8E00-5334B8E7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433EE1-1C5F-6A4E-A338-E454F435251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3566505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005AD-6ADE-5E40-9624-F9B68E46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D618C-2898-8C49-955E-53686380D3A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46</a:t>
            </a:r>
          </a:p>
        </p:txBody>
      </p:sp>
    </p:spTree>
    <p:extLst>
      <p:ext uri="{BB962C8B-B14F-4D97-AF65-F5344CB8AC3E}">
        <p14:creationId xmlns:p14="http://schemas.microsoft.com/office/powerpoint/2010/main" val="1762527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9EEEA-E87D-C248-9416-802F8719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62871-0B3C-3C47-9ECC-1D6E4B2A231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47</a:t>
            </a:r>
          </a:p>
        </p:txBody>
      </p:sp>
    </p:spTree>
    <p:extLst>
      <p:ext uri="{BB962C8B-B14F-4D97-AF65-F5344CB8AC3E}">
        <p14:creationId xmlns:p14="http://schemas.microsoft.com/office/powerpoint/2010/main" val="120647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A9777-168C-4B41-B484-45FB401B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91E765-CCCB-424A-BC37-0C4100E0E70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48</a:t>
            </a:r>
          </a:p>
        </p:txBody>
      </p:sp>
    </p:spTree>
    <p:extLst>
      <p:ext uri="{BB962C8B-B14F-4D97-AF65-F5344CB8AC3E}">
        <p14:creationId xmlns:p14="http://schemas.microsoft.com/office/powerpoint/2010/main" val="3671384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E72D1-A904-2E48-A6ED-FC7D1339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1FF89-7A7C-3547-9C67-A6FE76DB009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48</a:t>
            </a:r>
          </a:p>
        </p:txBody>
      </p:sp>
    </p:spTree>
    <p:extLst>
      <p:ext uri="{BB962C8B-B14F-4D97-AF65-F5344CB8AC3E}">
        <p14:creationId xmlns:p14="http://schemas.microsoft.com/office/powerpoint/2010/main" val="3737998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51B07-E2F0-2F4E-876A-0A706D60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35ADE-1B2D-E04B-85CF-9CB7018D41B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49</a:t>
            </a:r>
          </a:p>
        </p:txBody>
      </p:sp>
    </p:spTree>
    <p:extLst>
      <p:ext uri="{BB962C8B-B14F-4D97-AF65-F5344CB8AC3E}">
        <p14:creationId xmlns:p14="http://schemas.microsoft.com/office/powerpoint/2010/main" val="1158328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2B414-4073-4D43-AC11-0E145FAE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D358D-0794-D74D-8056-38E54BCDEE3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52242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6DE76-223B-0047-B9B0-E227279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395BE-C2E8-2948-8937-80F4B006117C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098241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019C-94EC-B148-9E9D-4E91452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2BBA5-3394-CF4B-B982-3CD01FB48B1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51</a:t>
            </a:r>
          </a:p>
        </p:txBody>
      </p:sp>
    </p:spTree>
    <p:extLst>
      <p:ext uri="{BB962C8B-B14F-4D97-AF65-F5344CB8AC3E}">
        <p14:creationId xmlns:p14="http://schemas.microsoft.com/office/powerpoint/2010/main" val="271812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2FB45-3533-4E43-AFE4-49AD88E3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05649-AC52-8A4D-A7E1-1F8BAEA4A21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51</a:t>
            </a:r>
          </a:p>
        </p:txBody>
      </p:sp>
    </p:spTree>
    <p:extLst>
      <p:ext uri="{BB962C8B-B14F-4D97-AF65-F5344CB8AC3E}">
        <p14:creationId xmlns:p14="http://schemas.microsoft.com/office/powerpoint/2010/main" val="1772947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70FA3-202C-F34A-9760-3EF9D799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BF3C4B-230C-844E-9B06-FA89048F4DC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52</a:t>
            </a:r>
          </a:p>
        </p:txBody>
      </p:sp>
    </p:spTree>
    <p:extLst>
      <p:ext uri="{BB962C8B-B14F-4D97-AF65-F5344CB8AC3E}">
        <p14:creationId xmlns:p14="http://schemas.microsoft.com/office/powerpoint/2010/main" val="34165183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50549-E1BE-1F4B-961F-85F210D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52CD89-0617-864B-B72B-5F8566535B2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52</a:t>
            </a:r>
          </a:p>
        </p:txBody>
      </p:sp>
    </p:spTree>
    <p:extLst>
      <p:ext uri="{BB962C8B-B14F-4D97-AF65-F5344CB8AC3E}">
        <p14:creationId xmlns:p14="http://schemas.microsoft.com/office/powerpoint/2010/main" val="2560469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C4A8-B645-4547-B225-0603509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34D53-833D-5949-9A90-3AE79B26CA5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53</a:t>
            </a:r>
          </a:p>
        </p:txBody>
      </p:sp>
    </p:spTree>
    <p:extLst>
      <p:ext uri="{BB962C8B-B14F-4D97-AF65-F5344CB8AC3E}">
        <p14:creationId xmlns:p14="http://schemas.microsoft.com/office/powerpoint/2010/main" val="1655688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308AF-377A-5449-B4D5-2159C449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DA4BF-9014-674C-ABAF-C041A7F5F3E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53</a:t>
            </a:r>
          </a:p>
        </p:txBody>
      </p:sp>
    </p:spTree>
    <p:extLst>
      <p:ext uri="{BB962C8B-B14F-4D97-AF65-F5344CB8AC3E}">
        <p14:creationId xmlns:p14="http://schemas.microsoft.com/office/powerpoint/2010/main" val="2705241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2165D-0D74-844B-A448-EAEA9F40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8A65B-4CF2-D244-B1D2-2C7A19F8654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54</a:t>
            </a:r>
          </a:p>
        </p:txBody>
      </p:sp>
    </p:spTree>
    <p:extLst>
      <p:ext uri="{BB962C8B-B14F-4D97-AF65-F5344CB8AC3E}">
        <p14:creationId xmlns:p14="http://schemas.microsoft.com/office/powerpoint/2010/main" val="305532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43D3B-693E-0A45-B0B2-74F9E012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21CA9-6AC5-DA4E-9945-AD24B708027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54</a:t>
            </a:r>
          </a:p>
        </p:txBody>
      </p:sp>
    </p:spTree>
    <p:extLst>
      <p:ext uri="{BB962C8B-B14F-4D97-AF65-F5344CB8AC3E}">
        <p14:creationId xmlns:p14="http://schemas.microsoft.com/office/powerpoint/2010/main" val="2032339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CA962-9E44-DA4B-B5FC-AD31BB5B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19C2C-3A99-EF43-B148-35B56E241AB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55</a:t>
            </a:r>
          </a:p>
        </p:txBody>
      </p:sp>
    </p:spTree>
    <p:extLst>
      <p:ext uri="{BB962C8B-B14F-4D97-AF65-F5344CB8AC3E}">
        <p14:creationId xmlns:p14="http://schemas.microsoft.com/office/powerpoint/2010/main" val="1138351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45649-13A7-DE45-9CDE-595D3C55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FF0AD-5085-4C45-8B88-611F42593A4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55</a:t>
            </a:r>
          </a:p>
        </p:txBody>
      </p:sp>
    </p:spTree>
    <p:extLst>
      <p:ext uri="{BB962C8B-B14F-4D97-AF65-F5344CB8AC3E}">
        <p14:creationId xmlns:p14="http://schemas.microsoft.com/office/powerpoint/2010/main" val="401058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D7A14-BA54-CD4E-B893-91CD7C90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42C3A-9C9A-DF4F-823E-D7090E1D51E7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1238343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45112-6E80-744D-BDF9-F0EB555D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B714D-14B7-2245-A6CF-04D18D8DF3A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7208605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03ACB-DE41-5F49-B6D8-56D2BA99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EE858-F734-9847-A998-7DF2E79988B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20362117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A7D2B-DF37-E64E-B9E0-C2695037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C2AA3-AF4D-ED4E-B8D8-FE6AE66BDCE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1313482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2AFEA-090D-C04F-9268-504EFE63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D20EF-FD7E-824D-B80D-7E7B69E44AC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18976672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A1FA8-D564-3D47-92D6-F40F63D6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E075C-F9BE-ED4D-B1FC-BE59D381BC0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57</a:t>
            </a:r>
          </a:p>
        </p:txBody>
      </p:sp>
    </p:spTree>
    <p:extLst>
      <p:ext uri="{BB962C8B-B14F-4D97-AF65-F5344CB8AC3E}">
        <p14:creationId xmlns:p14="http://schemas.microsoft.com/office/powerpoint/2010/main" val="2454683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EED97-0E60-2849-80A0-D11D0035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02394-222B-FC44-ADFD-F046D6C1C3B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58</a:t>
            </a:r>
          </a:p>
        </p:txBody>
      </p:sp>
    </p:spTree>
    <p:extLst>
      <p:ext uri="{BB962C8B-B14F-4D97-AF65-F5344CB8AC3E}">
        <p14:creationId xmlns:p14="http://schemas.microsoft.com/office/powerpoint/2010/main" val="2166266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EF33F-E103-9543-A1BA-9E1BFCF9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462A8F-D6E4-CE4B-BE10-06D0C30371C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59</a:t>
            </a:r>
          </a:p>
        </p:txBody>
      </p:sp>
    </p:spTree>
    <p:extLst>
      <p:ext uri="{BB962C8B-B14F-4D97-AF65-F5344CB8AC3E}">
        <p14:creationId xmlns:p14="http://schemas.microsoft.com/office/powerpoint/2010/main" val="184127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B0D58-79AD-3941-9DC0-B2AAD68D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06515-C1C9-9648-819C-D8E885977D6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60</a:t>
            </a:r>
          </a:p>
        </p:txBody>
      </p:sp>
    </p:spTree>
    <p:extLst>
      <p:ext uri="{BB962C8B-B14F-4D97-AF65-F5344CB8AC3E}">
        <p14:creationId xmlns:p14="http://schemas.microsoft.com/office/powerpoint/2010/main" val="862338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97658-3D22-C244-894A-8E05D317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E554D-A623-BF45-BE1C-0637FE5CC44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61</a:t>
            </a:r>
          </a:p>
        </p:txBody>
      </p:sp>
    </p:spTree>
    <p:extLst>
      <p:ext uri="{BB962C8B-B14F-4D97-AF65-F5344CB8AC3E}">
        <p14:creationId xmlns:p14="http://schemas.microsoft.com/office/powerpoint/2010/main" val="2702004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633CB-46C7-1348-85FC-0937C658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628BC-A11C-3744-88DB-527BC675142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61</a:t>
            </a:r>
          </a:p>
        </p:txBody>
      </p:sp>
    </p:spTree>
    <p:extLst>
      <p:ext uri="{BB962C8B-B14F-4D97-AF65-F5344CB8AC3E}">
        <p14:creationId xmlns:p14="http://schemas.microsoft.com/office/powerpoint/2010/main" val="409306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5E73D-BD3B-6444-B939-265D5570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2DEC1-156B-7146-9597-0F4A98E8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A109A-F406-BB4B-AD50-891219B15BC1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00849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35EC1-E43B-874B-9ACB-104DFFC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9B1C2-5834-164A-844F-78231FC405B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62</a:t>
            </a:r>
          </a:p>
        </p:txBody>
      </p:sp>
    </p:spTree>
    <p:extLst>
      <p:ext uri="{BB962C8B-B14F-4D97-AF65-F5344CB8AC3E}">
        <p14:creationId xmlns:p14="http://schemas.microsoft.com/office/powerpoint/2010/main" val="3447403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04911-DF9F-2148-AF7B-C0040555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A1003-94E1-864A-9ABB-C1BB53E74AE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63</a:t>
            </a:r>
          </a:p>
        </p:txBody>
      </p:sp>
    </p:spTree>
    <p:extLst>
      <p:ext uri="{BB962C8B-B14F-4D97-AF65-F5344CB8AC3E}">
        <p14:creationId xmlns:p14="http://schemas.microsoft.com/office/powerpoint/2010/main" val="3639835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3DA33-9BC8-2449-B28C-897A4D21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F5C2D-4D54-2146-86EE-231A70C194E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2585991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D3985-0A1A-AE46-AB25-76EA417A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60538-49FC-E240-BDEF-48F67FD7B11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1935230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24850-5788-4A4B-8D1E-564BA467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AE129-E548-F148-AD74-7F8F51E7580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65</a:t>
            </a:r>
          </a:p>
        </p:txBody>
      </p:sp>
    </p:spTree>
    <p:extLst>
      <p:ext uri="{BB962C8B-B14F-4D97-AF65-F5344CB8AC3E}">
        <p14:creationId xmlns:p14="http://schemas.microsoft.com/office/powerpoint/2010/main" val="42653130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D66A5-4C4C-B749-9A81-2C57F981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24F3D-7E6D-5440-87BA-E65A85ABB78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65</a:t>
            </a:r>
          </a:p>
        </p:txBody>
      </p:sp>
    </p:spTree>
    <p:extLst>
      <p:ext uri="{BB962C8B-B14F-4D97-AF65-F5344CB8AC3E}">
        <p14:creationId xmlns:p14="http://schemas.microsoft.com/office/powerpoint/2010/main" val="6901337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AAA09-1941-894C-82FC-2708A4AF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7102A-65DE-2D47-8A96-D6F6CA845AB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66</a:t>
            </a:r>
          </a:p>
        </p:txBody>
      </p:sp>
    </p:spTree>
    <p:extLst>
      <p:ext uri="{BB962C8B-B14F-4D97-AF65-F5344CB8AC3E}">
        <p14:creationId xmlns:p14="http://schemas.microsoft.com/office/powerpoint/2010/main" val="12100682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C2D5-AB1C-5242-B4FC-741B855B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DEA0C-7F6B-4D44-80C8-B58238229F6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66</a:t>
            </a:r>
          </a:p>
        </p:txBody>
      </p:sp>
    </p:spTree>
    <p:extLst>
      <p:ext uri="{BB962C8B-B14F-4D97-AF65-F5344CB8AC3E}">
        <p14:creationId xmlns:p14="http://schemas.microsoft.com/office/powerpoint/2010/main" val="1039714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B93A-3B50-9D4B-8F69-0BAC330B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FCAE3-8AFB-B54F-9B17-105973D1CCA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67</a:t>
            </a:r>
          </a:p>
        </p:txBody>
      </p:sp>
    </p:spTree>
    <p:extLst>
      <p:ext uri="{BB962C8B-B14F-4D97-AF65-F5344CB8AC3E}">
        <p14:creationId xmlns:p14="http://schemas.microsoft.com/office/powerpoint/2010/main" val="41666588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0006A-7269-E14C-BE0A-CA8993DD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66E45-0C8E-6444-98BE-4F409AB14A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68</a:t>
            </a:r>
          </a:p>
        </p:txBody>
      </p:sp>
    </p:spTree>
    <p:extLst>
      <p:ext uri="{BB962C8B-B14F-4D97-AF65-F5344CB8AC3E}">
        <p14:creationId xmlns:p14="http://schemas.microsoft.com/office/powerpoint/2010/main" val="325173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89D26-E016-CF4B-9A88-1896783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1F05B-9BA8-C148-AEA2-C97E7EA499EF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2034891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32F7D-2D97-A149-B2BE-96FF655D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5EF84-43A1-E742-B440-69549289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B03A-007B-F84A-8A05-57D65307FC8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68</a:t>
            </a:r>
          </a:p>
        </p:txBody>
      </p:sp>
    </p:spTree>
    <p:extLst>
      <p:ext uri="{BB962C8B-B14F-4D97-AF65-F5344CB8AC3E}">
        <p14:creationId xmlns:p14="http://schemas.microsoft.com/office/powerpoint/2010/main" val="403950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2C56E-011B-3B48-B5CB-0914B664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F4125-944C-DC4C-9C6B-19E1D3C5D72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69</a:t>
            </a:r>
          </a:p>
        </p:txBody>
      </p:sp>
    </p:spTree>
    <p:extLst>
      <p:ext uri="{BB962C8B-B14F-4D97-AF65-F5344CB8AC3E}">
        <p14:creationId xmlns:p14="http://schemas.microsoft.com/office/powerpoint/2010/main" val="9925475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F8F72-B001-EB4B-B597-7AE1870E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8F63-A264-104B-8E1D-2620A4EEC8E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24827039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E4362-01BE-854A-AD6C-E3124775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29082-EB26-6D4F-AF8A-6A9F3B25969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12156987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B026E-D057-3E48-B674-FD877153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90CA1-9121-644C-9C44-DB2181AC8D0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71</a:t>
            </a:r>
          </a:p>
        </p:txBody>
      </p:sp>
    </p:spTree>
    <p:extLst>
      <p:ext uri="{BB962C8B-B14F-4D97-AF65-F5344CB8AC3E}">
        <p14:creationId xmlns:p14="http://schemas.microsoft.com/office/powerpoint/2010/main" val="29113031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BB92F-5DC1-414B-873A-EB6C8C14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F0B34-D13F-E748-A409-77CB4B43C7D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71</a:t>
            </a:r>
          </a:p>
        </p:txBody>
      </p:sp>
    </p:spTree>
    <p:extLst>
      <p:ext uri="{BB962C8B-B14F-4D97-AF65-F5344CB8AC3E}">
        <p14:creationId xmlns:p14="http://schemas.microsoft.com/office/powerpoint/2010/main" val="411019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9418E-44AB-384D-AD8E-ECE94E11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F0C87-65AB-5245-9312-624CE3AADCB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72</a:t>
            </a:r>
          </a:p>
        </p:txBody>
      </p:sp>
    </p:spTree>
    <p:extLst>
      <p:ext uri="{BB962C8B-B14F-4D97-AF65-F5344CB8AC3E}">
        <p14:creationId xmlns:p14="http://schemas.microsoft.com/office/powerpoint/2010/main" val="35946980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DE5A-AAB9-4D4E-BC82-DE2A5CAC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199EB-955A-5342-9452-31023841BE4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72</a:t>
            </a:r>
          </a:p>
        </p:txBody>
      </p:sp>
    </p:spTree>
    <p:extLst>
      <p:ext uri="{BB962C8B-B14F-4D97-AF65-F5344CB8AC3E}">
        <p14:creationId xmlns:p14="http://schemas.microsoft.com/office/powerpoint/2010/main" val="24985937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00C26-D939-3D41-A798-E913A78D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84373-61E7-124F-A88E-6D7A1F08E3D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73</a:t>
            </a:r>
          </a:p>
        </p:txBody>
      </p:sp>
    </p:spTree>
    <p:extLst>
      <p:ext uri="{BB962C8B-B14F-4D97-AF65-F5344CB8AC3E}">
        <p14:creationId xmlns:p14="http://schemas.microsoft.com/office/powerpoint/2010/main" val="1622936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EBB9B-C402-A543-90D2-D502E7EE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167115-8A13-9F46-B24D-1A93A791B5C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73</a:t>
            </a:r>
          </a:p>
        </p:txBody>
      </p:sp>
    </p:spTree>
    <p:extLst>
      <p:ext uri="{BB962C8B-B14F-4D97-AF65-F5344CB8AC3E}">
        <p14:creationId xmlns:p14="http://schemas.microsoft.com/office/powerpoint/2010/main" val="417716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390</Words>
  <Application>Microsoft Macintosh PowerPoint</Application>
  <PresentationFormat>Widescreen</PresentationFormat>
  <Paragraphs>155</Paragraphs>
  <Slides>150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cp:lastPrinted>2020-08-16T08:12:39Z</cp:lastPrinted>
  <dcterms:created xsi:type="dcterms:W3CDTF">2020-08-13T07:49:19Z</dcterms:created>
  <dcterms:modified xsi:type="dcterms:W3CDTF">2020-08-16T08:14:51Z</dcterms:modified>
</cp:coreProperties>
</file>